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563" r:id="rId2"/>
    <p:sldId id="589" r:id="rId3"/>
    <p:sldId id="565" r:id="rId4"/>
    <p:sldId id="601" r:id="rId5"/>
    <p:sldId id="602" r:id="rId6"/>
    <p:sldId id="603" r:id="rId7"/>
    <p:sldId id="595" r:id="rId8"/>
    <p:sldId id="568" r:id="rId9"/>
    <p:sldId id="585" r:id="rId10"/>
    <p:sldId id="564" r:id="rId11"/>
    <p:sldId id="583" r:id="rId12"/>
  </p:sldIdLst>
  <p:sldSz cx="9144000" cy="6858000" type="screen4x3"/>
  <p:notesSz cx="6850063" cy="9982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451A"/>
    <a:srgbClr val="00471A"/>
    <a:srgbClr val="004C1B"/>
    <a:srgbClr val="669900"/>
    <a:srgbClr val="66FF66"/>
    <a:srgbClr val="00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16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0117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4964CF-75C9-43A3-83D9-3A0AEF67A39E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9300"/>
            <a:ext cx="4989513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007" y="4741545"/>
            <a:ext cx="548005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0117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E9D2CE-0913-44DF-A248-B56CD79D4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419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2FD48-22AC-40FB-8B0B-C49A2BB8BC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2FD48-22AC-40FB-8B0B-C49A2BB8BC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2FD48-22AC-40FB-8B0B-C49A2BB8BC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0940-3AD1-430A-9DF0-DB0D60632C41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4569-9671-447C-A161-97308E7B9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D771-0AA6-4983-91EA-1B822F47D375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686ED-137D-461D-92B6-935123D1A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290F-996D-4596-AF48-EB9A60171954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BBA4-424D-4940-8BA4-FA955EBCA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FAAE-45AB-452F-98EF-C35B9309426E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DD34-8076-4F80-8372-A8927FC8F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6926-BF2A-4CAC-A906-BADE63ED9976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F226-E02F-49ED-8ADE-73219AF89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5073-B224-4452-B3B7-63F5A9E45892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4C30-9463-4919-BF68-CC39D6B2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B37C-5E73-4E79-99D3-9E47A0EE1E27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6A28-190F-436C-8DEF-C2D5FE771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58CAF-04D4-4644-BB3D-E094F3394614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72B51-B52F-4855-A513-88274EDE7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431CF-915F-43D2-BC13-53F3B9D977FF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BC0DF-048A-4096-B394-5D5C29408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D595-08AC-4C35-B660-4D27875A027F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635A-00F9-40A6-8CA9-EA544A2AD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967C-1DEE-4A11-85CB-9A5170CD6239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8573-2B42-4A33-B587-D302B15C7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109B-6578-4048-99C2-C4C82973AA5C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4CE-BE10-4C5E-851E-019945193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AF088F-E097-4766-9BE4-D9DD75EEBCC6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A83389-E909-4D99-A672-8943F078F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fon_1.png"/>
          <p:cNvPicPr>
            <a:picLocks noChangeAspect="1"/>
          </p:cNvPicPr>
          <p:nvPr/>
        </p:nvPicPr>
        <p:blipFill>
          <a:blip r:embed="rId2" cstate="print"/>
          <a:srcRect l="51436" t="42928" r="29640" b="3801"/>
          <a:stretch>
            <a:fillRect/>
          </a:stretch>
        </p:blipFill>
        <p:spPr>
          <a:xfrm>
            <a:off x="0" y="1844824"/>
            <a:ext cx="1157288" cy="3744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4C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OOPT.png"/>
          <p:cNvPicPr>
            <a:picLocks noChangeAspect="1"/>
          </p:cNvPicPr>
          <p:nvPr/>
        </p:nvPicPr>
        <p:blipFill>
          <a:blip r:embed="rId3" cstate="print"/>
          <a:srcRect l="8822" t="39804" r="18937"/>
          <a:stretch>
            <a:fillRect/>
          </a:stretch>
        </p:blipFill>
        <p:spPr>
          <a:xfrm>
            <a:off x="0" y="0"/>
            <a:ext cx="9144000" cy="1934072"/>
          </a:xfrm>
          <a:prstGeom prst="rect">
            <a:avLst/>
          </a:prstGeom>
        </p:spPr>
      </p:pic>
      <p:pic>
        <p:nvPicPr>
          <p:cNvPr id="10" name="Рисунок 9" descr="Logo_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785926"/>
            <a:ext cx="2525056" cy="1571636"/>
          </a:xfrm>
          <a:prstGeom prst="rect">
            <a:avLst/>
          </a:prstGeom>
        </p:spPr>
      </p:pic>
      <p:pic>
        <p:nvPicPr>
          <p:cNvPr id="20" name="Рисунок 19" descr="fon_0.png"/>
          <p:cNvPicPr>
            <a:picLocks noChangeAspect="1"/>
          </p:cNvPicPr>
          <p:nvPr/>
        </p:nvPicPr>
        <p:blipFill>
          <a:blip r:embed="rId5" cstate="print"/>
          <a:srcRect t="77300"/>
          <a:stretch>
            <a:fillRect/>
          </a:stretch>
        </p:blipFill>
        <p:spPr>
          <a:xfrm>
            <a:off x="3" y="5373216"/>
            <a:ext cx="1179271" cy="1484784"/>
          </a:xfrm>
          <a:prstGeom prst="rect">
            <a:avLst/>
          </a:prstGeom>
        </p:spPr>
      </p:pic>
      <p:pic>
        <p:nvPicPr>
          <p:cNvPr id="11" name="Рисунок 10" descr="logo_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260648"/>
            <a:ext cx="2850541" cy="1120916"/>
          </a:xfrm>
          <a:prstGeom prst="rect">
            <a:avLst/>
          </a:prstGeom>
        </p:spPr>
      </p:pic>
      <p:sp>
        <p:nvSpPr>
          <p:cNvPr id="14" name="Заголовок 8"/>
          <p:cNvSpPr txBox="1">
            <a:spLocks/>
          </p:cNvSpPr>
          <p:nvPr/>
        </p:nvSpPr>
        <p:spPr bwMode="auto">
          <a:xfrm>
            <a:off x="1785918" y="3571877"/>
            <a:ext cx="65173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5 причин стать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15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таганайским</a:t>
            </a:r>
            <a:r>
              <a:rPr kumimoji="0" lang="ru-RU" sz="28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волонтёром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150" noProof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 и Как это сделать</a:t>
            </a:r>
            <a:endParaRPr kumimoji="0" lang="ru-RU" sz="2800" b="1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pic>
        <p:nvPicPr>
          <p:cNvPr id="39938" name="Picture 2" descr="http://im6.asset.yvimg.kz/userimages/crmi/pINzccg351gic1kO24E4bCdeXBVLV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357693"/>
            <a:ext cx="8786842" cy="250030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1714488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Тебе не нужны сверхсилы, чтобы стать героем.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Толька инициатива.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Каждый волонтер – герой !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5984" y="50004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pic>
        <p:nvPicPr>
          <p:cNvPr id="9218" name="Picture 2" descr="https://premiagi.ru/uploads/initiative/2771309e049fc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1493"/>
            <a:ext cx="9144000" cy="5596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57356" y="0"/>
            <a:ext cx="6531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ПРИЧИНА ПЕРВАЯ.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ПОБЫВАТЬ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НАЦИОНАЛЬНОМ ПАРКЕ  «ТАГАНАЙ»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428736"/>
            <a:ext cx="5072066" cy="6407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Пройтись по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Большой Каменной реке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самому большому в мире месторождению авантюрина.</a:t>
            </a:r>
          </a:p>
          <a:p>
            <a:pPr algn="ctr">
              <a:lnSpc>
                <a:spcPct val="114000"/>
              </a:lnSpc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Взобраться на вершину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Дальнего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Таганая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самое ветреное место Евразии.</a:t>
            </a:r>
          </a:p>
          <a:p>
            <a:pPr algn="ctr">
              <a:lnSpc>
                <a:spcPct val="114000"/>
              </a:lnSpc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Узнать,  почему гору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Круглица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называют «летающей горой».</a:t>
            </a:r>
          </a:p>
          <a:p>
            <a:pPr algn="ctr">
              <a:lnSpc>
                <a:spcPct val="114000"/>
              </a:lnSpc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 час совершить «ландшафтное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путешествие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 Златоуста до Воркуты.</a:t>
            </a:r>
          </a:p>
          <a:p>
            <a:pPr algn="ctr">
              <a:lnSpc>
                <a:spcPct val="114000"/>
              </a:lnSpc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4000"/>
              </a:lnSpc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4000"/>
              </a:lnSpc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4000"/>
              </a:lnSpc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4000"/>
              </a:lnSpc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IMG_5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708928" y="2291940"/>
            <a:ext cx="4750595" cy="3167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85918" y="21429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ПРИЧИНА ВТОРАЯ.</a:t>
            </a:r>
          </a:p>
          <a:p>
            <a:pPr algn="ctr"/>
            <a:r>
              <a:rPr lang="ru-RU" sz="2400" b="1" cap="al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ВНЕСТИ ВКЛАД В ДЕЛО ОХРАНЫ ПРИРОДЫ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502688"/>
            <a:ext cx="4929222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Расчистка троп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 бытового мусора и валежника (сухостой)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Маркировка туристских троп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Парка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Обустройство экотроп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Посадка и прополка саженцев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лесных культур;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Творческие работы: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видеофильмов, фотоальбомов о национальном парке и мероприятиях, проведение мастер классов;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Помощь в организации конкурсов, акций и праздников Парка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(Марш парков, марафоны «Лыжня за облака», «Забег за облака» и многое другое)</a:t>
            </a:r>
          </a:p>
          <a:p>
            <a:pPr algn="ctr">
              <a:buFont typeface="Wingdings" pitchFamily="2" charset="2"/>
              <a:buChar char="ü"/>
            </a:pPr>
            <a:endParaRPr lang="ru-RU" dirty="0" smtClean="0"/>
          </a:p>
        </p:txBody>
      </p:sp>
      <p:pic>
        <p:nvPicPr>
          <p:cNvPr id="8" name="Рисунок 7" descr="g3ETt_KU0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149080"/>
            <a:ext cx="3649970" cy="2438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uLNZ8afdr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556792"/>
            <a:ext cx="3705362" cy="2460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14480" y="142852"/>
            <a:ext cx="667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ПРИЧИНА ТРЕТЬЯ.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 ЧАСТЬЮ БОЛЬШОЙ КОМАНДЫ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785926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Национальный парк ежегодно принимает на своей территории </a:t>
            </a:r>
          </a:p>
          <a:p>
            <a:r>
              <a:rPr lang="ru-RU" sz="2400" b="1" dirty="0" smtClean="0"/>
              <a:t>от 100 до 500 </a:t>
            </a:r>
            <a:r>
              <a:rPr lang="ru-RU" sz="2400" dirty="0" smtClean="0"/>
              <a:t>волонтёров</a:t>
            </a:r>
            <a:endParaRPr lang="ru-RU" sz="2400" dirty="0"/>
          </a:p>
        </p:txBody>
      </p:sp>
      <p:pic>
        <p:nvPicPr>
          <p:cNvPr id="15" name="Рисунок 14" descr="y_0f7b6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500174"/>
            <a:ext cx="3214677" cy="2382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HOFzazPzIP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023922"/>
            <a:ext cx="3534848" cy="2346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 descr="gQPiH9nDBa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4000504"/>
            <a:ext cx="3643338" cy="2412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14480" y="142852"/>
            <a:ext cx="667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ПРИЧИНА ЧЕТВЁРТАЯ.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ВСТРЕТИТЬ НОВЫХ ДРУЗЕЙ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1857364"/>
            <a:ext cx="30003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Наши волонтёры – это корпоративные команды, семьи, активисты из общественных объединений, профсоюзов и просто неравнодушные люди из разных городов России. </a:t>
            </a:r>
            <a:endParaRPr lang="ru-RU" sz="2400" dirty="0"/>
          </a:p>
        </p:txBody>
      </p:sp>
      <p:pic>
        <p:nvPicPr>
          <p:cNvPr id="14" name="Рисунок 13" descr="volontery.jpg"/>
          <p:cNvPicPr>
            <a:picLocks noChangeAspect="1"/>
          </p:cNvPicPr>
          <p:nvPr/>
        </p:nvPicPr>
        <p:blipFill>
          <a:blip r:embed="rId4" cstate="print"/>
          <a:srcRect l="12988" t="10101" r="16925"/>
          <a:stretch>
            <a:fillRect/>
          </a:stretch>
        </p:blipFill>
        <p:spPr>
          <a:xfrm>
            <a:off x="4052191" y="1500174"/>
            <a:ext cx="4914089" cy="5084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14480" y="142852"/>
            <a:ext cx="667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ПРИЧИНА ПЯТАЯ.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 ДРУГОМ ТАГАНАЯ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1857364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Потому что национальному парку необходима </a:t>
            </a:r>
            <a:r>
              <a:rPr lang="ru-RU" sz="2400" b="1" dirty="0" smtClean="0"/>
              <a:t>общественная поддержка</a:t>
            </a:r>
            <a:endParaRPr lang="ru-RU" sz="2400" b="1" dirty="0"/>
          </a:p>
        </p:txBody>
      </p:sp>
      <p:pic>
        <p:nvPicPr>
          <p:cNvPr id="7" name="Рисунок 6" descr="DSC04228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143248"/>
            <a:ext cx="5786478" cy="31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95736" y="357370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«Я-ВОЛОНТЁР»</a:t>
            </a:r>
          </a:p>
        </p:txBody>
      </p:sp>
      <p:pic>
        <p:nvPicPr>
          <p:cNvPr id="62466" name="Picture 2" descr="http://openvlz.ru/Media/Default/NewsImages/12%20%D0%B4%D0%B5%D0%BA%D0%B0%D0%B1%D1%80%D1%8C%202016/volon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285860"/>
            <a:ext cx="6715172" cy="5572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71736" y="428604"/>
            <a:ext cx="5888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СТАТЬ ТАГАНАЙСКИМ ВОЛОНТЁРОМ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643050"/>
            <a:ext cx="82868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Анкета волонтёра и план мероприятий и есть на нашем официальном сайте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taganay.org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(раздел «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Экопросвещение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») и в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соцсетях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2714620"/>
            <a:ext cx="6349980" cy="3571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5984" y="500042"/>
            <a:ext cx="610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РАБОТЫ С ВОЛОНТЁРАМИ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864" y="2204864"/>
            <a:ext cx="878684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Сезон волонтёрских смен</a:t>
            </a:r>
            <a:r>
              <a:rPr lang="ru-RU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: весна – лето - осень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Количество человек в волонтёрской смене</a:t>
            </a:r>
            <a:r>
              <a:rPr lang="ru-RU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: 10-30 человек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Набор в волонтёрские смены:</a:t>
            </a:r>
            <a:r>
              <a:rPr lang="ru-RU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через заполненные анкеты на сайте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Возрастная </a:t>
            </a:r>
            <a:r>
              <a:rPr lang="ru-RU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категория волонтёров</a:t>
            </a:r>
            <a:r>
              <a:rPr lang="ru-RU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: от 18 лет</a:t>
            </a:r>
          </a:p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Образовательная и экскурсионная программа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есть</a:t>
            </a:r>
          </a:p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Проживание: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обеспечивается</a:t>
            </a:r>
          </a:p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Питание: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организуется самостоятельно</a:t>
            </a:r>
          </a:p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Проезд до парка и обратно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самостоятельно</a:t>
            </a:r>
          </a:p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Страховка и прививка от клещей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самостоятельно</a:t>
            </a:r>
          </a:p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Мобильная связь на территории парка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есть, неустойчивая</a:t>
            </a:r>
          </a:p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Инструктаж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 том, что брать с собой на время волонтёрской смены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есть</a:t>
            </a:r>
          </a:p>
          <a:p>
            <a:pPr lvl="0" eaLnBrk="0" hangingPunct="0"/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00B050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68917</TotalTime>
  <Words>344</Words>
  <Application>Microsoft Office PowerPoint</Application>
  <PresentationFormat>Экран (4:3)</PresentationFormat>
  <Paragraphs>54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</dc:creator>
  <cp:lastModifiedBy>User</cp:lastModifiedBy>
  <cp:revision>673</cp:revision>
  <dcterms:created xsi:type="dcterms:W3CDTF">2012-08-02T03:18:49Z</dcterms:created>
  <dcterms:modified xsi:type="dcterms:W3CDTF">2018-06-22T09:46:46Z</dcterms:modified>
</cp:coreProperties>
</file>